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8" r:id="rId2"/>
    <p:sldId id="259" r:id="rId3"/>
    <p:sldId id="260" r:id="rId4"/>
    <p:sldId id="261" r:id="rId5"/>
    <p:sldId id="262" r:id="rId6"/>
    <p:sldId id="283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84" r:id="rId23"/>
    <p:sldId id="278" r:id="rId24"/>
    <p:sldId id="279" r:id="rId25"/>
    <p:sldId id="280" r:id="rId26"/>
    <p:sldId id="285" r:id="rId27"/>
    <p:sldId id="281" r:id="rId28"/>
    <p:sldId id="286" r:id="rId29"/>
    <p:sldId id="28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D8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98" autoAdjust="0"/>
    <p:restoredTop sz="94249" autoAdjust="0"/>
  </p:normalViewPr>
  <p:slideViewPr>
    <p:cSldViewPr snapToGrid="0">
      <p:cViewPr varScale="1">
        <p:scale>
          <a:sx n="87" d="100"/>
          <a:sy n="87" d="100"/>
        </p:scale>
        <p:origin x="816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9" d="100"/>
          <a:sy n="49" d="100"/>
        </p:scale>
        <p:origin x="2740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469441B-6A24-4814-944B-B2DC27A40D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A121EA-611F-4789-BA82-7784FC6CE2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9F6F64-62D5-482C-A68C-8E3F1F2BCA8C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B297FA-CC21-4927-A3A1-33AE70ABA7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AF13CF-2E34-48F7-9AAF-9DAFAB5CB45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4C21E6-8B08-4E46-92F9-65125D3C2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4733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473BB1-8757-45F7-B23B-A1818C17A030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AC311E-1B2A-4504-AA41-FFADC93422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4693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C311E-1B2A-4504-AA41-FFADC9342235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29578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7180A-2665-B2DB-5CFE-251CC0EA5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22FE36-AD66-A639-9D94-F89AD5A736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8495E5-C387-68FB-B1FD-A2DFE2C817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98887-19B3-5562-F20C-E7C1960DC7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C311E-1B2A-4504-AA41-FFADC9342235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2538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D6AEB-5ADE-10E0-55FC-CED673050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14F47B-C062-688B-EBB2-673E1897F5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DA72C3-34E3-C083-B47E-A74BAF3C40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8DA30-0B54-2932-A309-F51AACC4FB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C311E-1B2A-4504-AA41-FFADC9342235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9793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540DF-CDC5-FABC-8FCF-A5016B0BF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A5C975-19F0-32CC-F30A-5F1025A986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3AB263-674B-2DB5-FD0B-F7C0E35839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6040FE-88F8-C945-47EF-6C264A0ADA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C311E-1B2A-4504-AA41-FFADC9342235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2145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9DFA6-A507-78BB-D936-4C8A977BE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435491-AC5D-4E52-DB51-BD28BD1B5C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8CF771-34A6-9A7F-AB1B-069B98EEE8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44378-F6C7-7EC1-B114-4E97765154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C311E-1B2A-4504-AA41-FFADC9342235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1543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547C3-3617-A557-5F68-9EB3F1661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01FE9C-6365-79C5-E894-CB4818A45A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E5633D-E55B-ECDC-0E4D-901374A943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91D35-F2A5-FCC4-AF3F-2D915EE172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C311E-1B2A-4504-AA41-FFADC9342235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36904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055B6-CE6B-F69F-C61D-D7183FFB8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2F7A20-25A3-180C-0DB4-7D7F552DD2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4CC3BF-BE44-8185-8037-DAA89203CD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A5DC61-E3D6-724B-05EC-FF202DB218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C311E-1B2A-4504-AA41-FFADC9342235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85470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D4A3F-9E1B-437B-CF29-0AE46F318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D89C4F-5C89-F2B7-5202-F727266200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A00AFC-0665-B8E7-4FAD-177604ABB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10CF6-B28A-7CE7-1EEB-33DCD3804C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C311E-1B2A-4504-AA41-FFADC9342235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2493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01866-28DA-B8A6-1393-97C5CB72F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E69072-57E7-0BAF-7106-602191CBD5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4E184B-B7F9-64B4-6C15-4FB71E16DB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D86EF6-91E1-B980-32C7-036253EB58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C311E-1B2A-4504-AA41-FFADC9342235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6545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F9ACB-8729-DACA-B4F1-E3EC9A83D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DB41D1-94BD-1E06-5483-09B5A9AB92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6A1EEB-725B-B1DC-1CC5-D0692DCA95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7F0BAF-C0D1-78AE-0209-99C8047433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C311E-1B2A-4504-AA41-FFADC9342235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70628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F30FA-18C7-CD0D-E8EC-6B8A2D21D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5ED914-B602-0E79-367E-951C209C67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D75CDD-A23A-B39A-86C9-3A2DAD08A6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7010E-0556-8395-8992-473A550965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C311E-1B2A-4504-AA41-FFADC9342235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8104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C311E-1B2A-4504-AA41-FFADC9342235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85434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517DB-CEF3-4FE9-7DC8-FEA87C900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7CF01-5220-A2CF-763C-B210886958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A7C4DC-3A43-F6AF-B4DE-4F0F0D6AAF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C228E1-0FEB-533A-A176-21A98FEFB9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C311E-1B2A-4504-AA41-FFADC9342235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32874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F4BB4-CC36-52FA-2FCB-025E4CD42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A45D2B-8DC0-A36F-E3F8-AE133F1479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D42227-0A6D-0EFA-B288-F405F00267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D1429-360A-8CCF-189D-C3F521A114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C311E-1B2A-4504-AA41-FFADC9342235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8651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F4FD8-4750-D9C1-5F8D-567930733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145852-7B83-F879-E268-1608460E7E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69187-1D7B-0139-9204-4828FCCB9D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B486B-053B-F763-5B4A-989A31C391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C311E-1B2A-4504-AA41-FFADC9342235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04244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DC3F9-DED8-C59A-359E-689AFE1B0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BD5D32-91FF-BC87-E232-D5BDDE3939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7F05C4-E2DB-17F2-F038-AC704E838B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9B1D-5412-61BD-CAAF-31EEDA8FB2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C311E-1B2A-4504-AA41-FFADC9342235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4428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C311E-1B2A-4504-AA41-FFADC9342235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54899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7A3AA-6127-511E-4953-87C1A8E2A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63DA27-1481-0600-16DD-A5C605A88D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18B74E-F716-CC5C-E4C6-69C1612539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35FF0E-DB09-06DB-80AE-C90AFC94E2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C311E-1B2A-4504-AA41-FFADC9342235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1930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C311E-1B2A-4504-AA41-FFADC9342235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48534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B84FE-4F5A-4F3F-677A-70C1E57A2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8255A1-9C8B-269C-484A-0B8155B017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04B620-7E45-57D3-642D-C83FBBF193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85F5F-D02B-C442-16AC-6A49661E51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C311E-1B2A-4504-AA41-FFADC9342235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0303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C311E-1B2A-4504-AA41-FFADC9342235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0167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C311E-1B2A-4504-AA41-FFADC9342235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8985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C311E-1B2A-4504-AA41-FFADC9342235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8239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4FFE6-E112-EFB0-2017-82C090D2F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3AD670-CCC4-9913-D562-4E9AF2B53B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4A9750-5A3C-B8E9-2D63-2FDB052F7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700FF8-093F-0968-E305-9F8FBC3EE7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C311E-1B2A-4504-AA41-FFADC9342235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8510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C311E-1B2A-4504-AA41-FFADC9342235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0762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C311E-1B2A-4504-AA41-FFADC9342235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0328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5578D-7069-7F1E-59BA-374EA47C6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4FBD18-9EE9-4CBE-5009-233DFE179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C6F26A-BD14-23D3-C619-0383462C75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53831-6986-5F6C-9DF2-289D608B4F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C311E-1B2A-4504-AA41-FFADC9342235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3990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B08FF-381F-4537-A1B2-D56C195727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8A4D6F-DBAC-4C59-9BDF-E2D4A326E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102A2-FCDB-4D63-A9F3-547576A87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A623A-38D3-4BB5-B21F-0D0141322992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B0946-4203-481D-9F24-27A94764B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4BB68-0534-42E2-89B3-14D96900B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B4F5C-09A6-4A16-8E0B-13BF46D86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943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B0DE2-3464-41CA-AB7B-C7176F90A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C0F51B-48CC-4EC4-8974-A4B58D9546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1321C-026B-4613-BF66-ABD2007B5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A623A-38D3-4BB5-B21F-0D0141322992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DF0C0-4487-47CA-BA2F-4A07F2AFD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C6733-86D1-4F94-9F09-61657F0AE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B4F5C-09A6-4A16-8E0B-13BF46D86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28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EFCF31-5882-4C8E-8866-F2753AA165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83D1E3-0AB3-4BB0-9CAF-AB0BFCCE5E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7582F-FB30-4D6B-B91B-1A6C1915B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A623A-38D3-4BB5-B21F-0D0141322992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B5898-7E40-452B-8134-CBD749CF3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33DCB-2265-4153-8365-50C9507BD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B4F5C-09A6-4A16-8E0B-13BF46D86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404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7EA5-1299-4CFA-9F37-B45F5E268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49635-763B-47ED-AA42-D98C22460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77F7A-DFD6-41D5-B8E2-FA16A3CEF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A623A-38D3-4BB5-B21F-0D0141322992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A5084-297E-4FFE-9C61-13C3C7FCE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6C31F-2B0A-4213-B3B6-079330092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B4F5C-09A6-4A16-8E0B-13BF46D86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466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C8ADE-A744-4F04-8D1D-4102E8FEB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B8A3AE-A760-4AAA-AA01-A5471CB82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7EAB9-D219-4174-A3F9-D9B5CB5B0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A623A-38D3-4BB5-B21F-0D0141322992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510BB-6535-4C00-A54B-2DEC19757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7BDFD-97B3-4061-8529-4C410959C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B4F5C-09A6-4A16-8E0B-13BF46D86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76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7C62D-8582-44D0-BF00-C76A3E7B5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71B9A-7C10-412C-AF7D-E45B9AB99D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802E8F-3026-4D76-B9BC-B089C9C29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9837C5-DD43-4A2B-9AB4-E1C9E6A00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A623A-38D3-4BB5-B21F-0D0141322992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B994E6-B92C-4877-BE43-FF02C2FA1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CC6DAA-9466-4270-A67D-1E48AD757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B4F5C-09A6-4A16-8E0B-13BF46D86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16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F0078-CF41-4E41-BD7B-6F21801F7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0008E4-E7D8-4ACD-B43C-F3125AE36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77BCA7-6E26-46B6-BE22-60958BA2D2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40B51C-A0E5-40A5-8400-2BB8195457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15E18C-777B-4654-984C-4BBC434372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5C826A-DCEC-4A73-9B8C-6543F36DB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A623A-38D3-4BB5-B21F-0D0141322992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CC5487-DF49-4EBF-B9D5-2C2F426E9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88E25F-FE29-469D-9004-763947900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B4F5C-09A6-4A16-8E0B-13BF46D86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721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8F5B3-C536-4321-8011-4AC55CACF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17E5A5-79EC-4CC9-8F5D-BF5215EA5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A623A-38D3-4BB5-B21F-0D0141322992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6D6DC1-6478-4772-8255-A8C65CA88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ED90F8-9A0C-4028-AB37-34E359644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B4F5C-09A6-4A16-8E0B-13BF46D86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403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6D03EC-5EEE-48F7-A0EF-5E8C74D87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A623A-38D3-4BB5-B21F-0D0141322992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7D2913-A546-46FA-9C4E-5F927E7B5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5F972-4D23-48DB-97CD-C032F5A2E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B4F5C-09A6-4A16-8E0B-13BF46D86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982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F4DE6-9461-44AB-B0FE-2740812C5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29D28-8F84-409D-8FBE-0D66F3A6E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7ACDEA-80D6-4F61-9F6F-93DEE5C8F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ED904F-4ECF-4999-985D-E09FA6B2B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A623A-38D3-4BB5-B21F-0D0141322992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B01611-D02A-4D4D-945F-5588C8A51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7D554A-D70C-46E1-A647-EC74EDAC8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B4F5C-09A6-4A16-8E0B-13BF46D86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90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8EB12-02CF-4CB9-9FCE-B0A37AF36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53CF73-ACE3-443A-97C7-C765A3BB2E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7AC03C-8ED8-4B13-8397-A1C6F97BC6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379041-0D93-455F-824F-45D6060EE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A623A-38D3-4BB5-B21F-0D0141322992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A8832E-C1DC-4550-84B3-8014D16F7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5CCA9-539E-4ACA-BF64-1C8D19477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B4F5C-09A6-4A16-8E0B-13BF46D86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86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2E1140-D04C-4CC1-B635-2BB0E082A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3BCFA-8411-46E2-8AC1-1098EDB9D6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5D154-EE86-4560-95AA-EB6CB6C5DC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A623A-38D3-4BB5-B21F-0D0141322992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5A290-9BA8-40FA-85E4-14F48216E9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72E8D-A2D8-4A0B-853F-1BB704BA40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B4F5C-09A6-4A16-8E0B-13BF46D86D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3CBA00-D137-4669-B73B-7A3A216D843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biLevel thresh="75000"/>
          </a:blip>
          <a:srcRect/>
          <a:stretch/>
        </p:blipFill>
        <p:spPr>
          <a:xfrm>
            <a:off x="0" y="-3700"/>
            <a:ext cx="12192000" cy="68617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A5BD7E6-412A-441B-A9BA-1EA2FE0F7E32}"/>
              </a:ext>
            </a:extLst>
          </p:cNvPr>
          <p:cNvSpPr/>
          <p:nvPr userDrawn="1"/>
        </p:nvSpPr>
        <p:spPr>
          <a:xfrm>
            <a:off x="108155" y="0"/>
            <a:ext cx="2674374" cy="1012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ogo&#10;&#10;Description automatically generated with medium confidence">
            <a:extLst>
              <a:ext uri="{FF2B5EF4-FFF2-40B4-BE49-F238E27FC236}">
                <a16:creationId xmlns:a16="http://schemas.microsoft.com/office/drawing/2014/main" id="{F89D4714-52D6-4BCB-8000-8B68AAD42BC6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6" y="115716"/>
            <a:ext cx="2674374" cy="66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35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69F07-D5C5-866D-C1C1-F597E1D231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4552" y="1076603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Cloud Foundations and Essentials</a:t>
            </a:r>
            <a:endParaRPr lang="en-US" sz="4800" b="1" kern="1200" dirty="0"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AA0F77-5448-FC5F-D1BF-AA68E7DF38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162" y="4426343"/>
            <a:ext cx="10005951" cy="1907504"/>
          </a:xfrm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Facilitator : Dr. Suman Mathur </a:t>
            </a:r>
          </a:p>
          <a:p>
            <a:r>
              <a:rPr lang="en-US" sz="4400" dirty="0"/>
              <a:t>Steps to Create Load Balancer</a:t>
            </a:r>
          </a:p>
          <a:p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C299A7-74DD-74D0-4085-D41CDAD7D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595" y="6258479"/>
            <a:ext cx="2786531" cy="581389"/>
          </a:xfrm>
          <a:prstGeom prst="rect">
            <a:avLst/>
          </a:prstGeom>
        </p:spPr>
      </p:pic>
      <p:pic>
        <p:nvPicPr>
          <p:cNvPr id="8" name="Picture 7" descr="Cloud network graphic">
            <a:extLst>
              <a:ext uri="{FF2B5EF4-FFF2-40B4-BE49-F238E27FC236}">
                <a16:creationId xmlns:a16="http://schemas.microsoft.com/office/drawing/2014/main" id="{CBD084B0-E0AC-C58B-A79F-61E6A0539B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317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35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8B9DB-8F4E-F849-5626-37E8E7C27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F7355-779D-EF61-2A3F-8B9EDE5B3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Step9: Security group automatically selected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8EDF38-7C15-EB78-CC8D-86AC775A6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12192000" cy="524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09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1817E-915A-1993-9430-186CB7BBC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42BF8-D79E-960D-0A8C-3DFB94CDA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Step10: Create Target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8586E5-A8D4-A6A3-BA36-990E75245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4198"/>
            <a:ext cx="12192000" cy="530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95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CC280-6714-6630-C5F4-7CDB71D84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D1FD0-E290-B929-384C-ADD7A6C09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0715"/>
            <a:ext cx="10515600" cy="1075257"/>
          </a:xfrm>
        </p:spPr>
        <p:txBody>
          <a:bodyPr>
            <a:normAutofit/>
          </a:bodyPr>
          <a:lstStyle/>
          <a:p>
            <a:r>
              <a:rPr lang="en-IN" dirty="0"/>
              <a:t>Step11: Select Instance</a:t>
            </a:r>
            <a:endParaRPr lang="en-IN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AD5A8F-0B49-3D10-75CF-C1079D23C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8867"/>
            <a:ext cx="12192000" cy="519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69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ABA32-7872-8692-A4A9-4D253B31C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1CE7D-9F13-C82A-C2AF-CBADF6FF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568" y="300389"/>
            <a:ext cx="8667244" cy="1075257"/>
          </a:xfrm>
        </p:spPr>
        <p:txBody>
          <a:bodyPr>
            <a:normAutofit/>
          </a:bodyPr>
          <a:lstStyle/>
          <a:p>
            <a:r>
              <a:rPr lang="en-IN" dirty="0"/>
              <a:t>Step12: Enter Target group name</a:t>
            </a:r>
            <a:endParaRPr lang="en-IN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025906-7364-2C2A-C194-9D5BCD6C9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6165"/>
            <a:ext cx="12192000" cy="509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3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DEAE2-8160-6118-2BB4-F83A89D6F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FE462-DB21-3523-189E-B0A11160E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212" y="300389"/>
            <a:ext cx="10515600" cy="1075257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Step13: Select settings</a:t>
            </a:r>
            <a:endParaRPr lang="en-IN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C3E34-F876-4895-CE43-3705CE0AF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4726"/>
            <a:ext cx="12192000" cy="556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469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8A8E4-7D4D-D771-D353-487319135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18586-9198-5C04-B12D-BC00CECB4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198" y="470322"/>
            <a:ext cx="10479860" cy="1075257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Step14: Apply Settings and click on Next</a:t>
            </a:r>
            <a:endParaRPr lang="en-IN" sz="3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013B189-3DD1-EB5E-0C31-0424F545C57B}"/>
              </a:ext>
            </a:extLst>
          </p:cNvPr>
          <p:cNvGrpSpPr/>
          <p:nvPr/>
        </p:nvGrpSpPr>
        <p:grpSpPr>
          <a:xfrm>
            <a:off x="0" y="1545579"/>
            <a:ext cx="12192000" cy="5163683"/>
            <a:chOff x="0" y="1545579"/>
            <a:chExt cx="12192000" cy="516368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DB70B86-6FFF-FE7F-13DF-EFBC512D5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545579"/>
              <a:ext cx="12192000" cy="516368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9E5168-C9C7-7323-B64A-92F6D48FA464}"/>
                </a:ext>
              </a:extLst>
            </p:cNvPr>
            <p:cNvSpPr txBox="1"/>
            <p:nvPr/>
          </p:nvSpPr>
          <p:spPr>
            <a:xfrm>
              <a:off x="445062" y="3059668"/>
              <a:ext cx="23790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index.html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3139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62F0B-205D-4CBC-A160-F67780D9C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9D1F-84CE-D52E-C186-7DA373D0B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378" y="373217"/>
            <a:ext cx="10515600" cy="1075257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Step15: Select instances to receive traffic</a:t>
            </a:r>
            <a:endParaRPr lang="en-IN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868CB6-2AD2-7A89-5F3B-96CE24F3D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8162"/>
            <a:ext cx="12192000" cy="569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687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7F8A5-BAFC-8AB4-462C-EA51B453D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FBF9F-7C91-58C8-E748-4C68F91A6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212" y="300389"/>
            <a:ext cx="10515600" cy="1075257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Step16: Click on target group</a:t>
            </a:r>
            <a:endParaRPr lang="en-IN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ADEDE0-730A-2059-D557-E7ED56431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0842"/>
            <a:ext cx="12192000" cy="537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95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44497-EF71-3F23-7FA9-BF01DA448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59063-2850-D35A-5FE9-B4310AE93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685" y="494598"/>
            <a:ext cx="10515600" cy="1075257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Step17: Select target group bay clicking on list</a:t>
            </a:r>
            <a:endParaRPr lang="en-IN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98F8C8-4AB3-9082-140C-DD11B9ACD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2284"/>
            <a:ext cx="12192000" cy="547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93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2E29B-C7A4-4225-E584-A94BD802A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3C4F3-2594-13D8-6F48-3BCCF2C03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212" y="300389"/>
            <a:ext cx="10515600" cy="1075257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Step18: Summary screen</a:t>
            </a:r>
            <a:endParaRPr lang="en-IN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4B2E4-60FB-3660-ACBE-4FCBA9544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8774"/>
            <a:ext cx="12192000" cy="569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256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F6CFB-808F-EF4D-A226-B3BF507DC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1 : Click on Load Balancer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E2DC0F-0BA3-3763-6895-F78D17664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5942"/>
            <a:ext cx="12192000" cy="544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21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71569-4334-CE34-5160-3E258863F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7F0FF-2034-5392-E7E6-1C6B46499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212" y="300389"/>
            <a:ext cx="10515600" cy="1075257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Step19: Click on Create load balancer</a:t>
            </a:r>
            <a:endParaRPr lang="en-IN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C1B7F1-C81F-C4C7-AD5E-4F9F5413F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5645"/>
            <a:ext cx="12192000" cy="548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339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26ED1-CBBA-46D0-E9A8-DF4714D01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98B45-E17E-267E-AD07-B1A3E13CC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212" y="300389"/>
            <a:ext cx="10515600" cy="1075257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Step20: Successfully created</a:t>
            </a:r>
            <a:endParaRPr lang="en-IN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50201B-D2D7-0B20-845D-DDF44A7C3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450"/>
            <a:ext cx="12192000" cy="548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557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BC8B5-4853-EE8B-D230-F8A56DAAC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D4D88-6E58-18C6-7181-6347EEE7D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212" y="300389"/>
            <a:ext cx="10515600" cy="1075257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Step21: Copy DNS and go to Load balancer in EC2</a:t>
            </a:r>
            <a:endParaRPr lang="en-IN" sz="32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9AC92E-3BCC-F286-B393-3C3FFA6080AD}"/>
              </a:ext>
            </a:extLst>
          </p:cNvPr>
          <p:cNvGrpSpPr/>
          <p:nvPr/>
        </p:nvGrpSpPr>
        <p:grpSpPr>
          <a:xfrm>
            <a:off x="0" y="1270450"/>
            <a:ext cx="12192000" cy="5483640"/>
            <a:chOff x="0" y="1270450"/>
            <a:chExt cx="12192000" cy="54836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E50CC7B-7EA1-2F85-568F-574CCBD2D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70450"/>
              <a:ext cx="12192000" cy="5483640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2734D67C-2391-C8B2-968A-86D6BB3BE52E}"/>
                </a:ext>
              </a:extLst>
            </p:cNvPr>
            <p:cNvSpPr/>
            <p:nvPr/>
          </p:nvSpPr>
          <p:spPr>
            <a:xfrm>
              <a:off x="5033246" y="4725749"/>
              <a:ext cx="2298138" cy="186116"/>
            </a:xfrm>
            <a:prstGeom prst="rightArrow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218316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07E8F-C223-2BC3-FA2F-955AE2E72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C7581-4428-D2BB-A3CD-63C7D55F4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972" y="374298"/>
            <a:ext cx="10814331" cy="1211741"/>
          </a:xfrm>
        </p:spPr>
        <p:txBody>
          <a:bodyPr>
            <a:normAutofit/>
          </a:bodyPr>
          <a:lstStyle/>
          <a:p>
            <a:r>
              <a:rPr lang="en-IN" dirty="0"/>
              <a:t>           Step22:  Copy DNS</a:t>
            </a:r>
            <a:endParaRPr lang="en-I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FD634C-B764-2F97-7C92-669AED71D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1437"/>
            <a:ext cx="12192000" cy="539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673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93D42-B457-1340-9AB7-24CF264F6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11DC1-A5DD-AAB7-369A-8DA8E1316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972" y="374298"/>
            <a:ext cx="10814331" cy="1211741"/>
          </a:xfrm>
        </p:spPr>
        <p:txBody>
          <a:bodyPr>
            <a:normAutofit fontScale="90000"/>
          </a:bodyPr>
          <a:lstStyle/>
          <a:p>
            <a:r>
              <a:rPr lang="en-IN" dirty="0"/>
              <a:t>           Step23: EC2dashboard – </a:t>
            </a:r>
            <a:r>
              <a:rPr lang="en-IN" dirty="0" err="1"/>
              <a:t>Loadbalancer</a:t>
            </a:r>
            <a:r>
              <a:rPr lang="en-IN" dirty="0"/>
              <a:t> – Target Group  ----- Select target</a:t>
            </a:r>
            <a:endParaRPr lang="en-I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2BCA6F-A971-AA3A-9A4C-08CD7BE44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7800"/>
            <a:ext cx="12192000" cy="54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5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93F55-440A-9096-F86B-67C3A67B1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25: Click on Registry targets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46E962-B642-F4E0-CA98-A6F19F7E0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7094"/>
            <a:ext cx="12192000" cy="537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15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63C3A-50F5-F06A-5207-2146128D5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B7543-4441-5C8B-57C2-3EDB6E578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40255"/>
            <a:ext cx="11194657" cy="1325563"/>
          </a:xfrm>
        </p:spPr>
        <p:txBody>
          <a:bodyPr/>
          <a:lstStyle/>
          <a:p>
            <a:r>
              <a:rPr lang="en-IN" dirty="0"/>
              <a:t>Step 26: </a:t>
            </a:r>
            <a:r>
              <a:rPr lang="en-IN" sz="4000" dirty="0"/>
              <a:t>Select instance and click on pending below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F596C4-5340-A013-2A30-82D58ADCE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418"/>
            <a:ext cx="12192000" cy="515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11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6D9E9-BA16-7E63-0FC1-EF762148D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0AC2A-23E9-49A1-4695-63DB105A1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433" y="405586"/>
            <a:ext cx="11194657" cy="1325563"/>
          </a:xfrm>
        </p:spPr>
        <p:txBody>
          <a:bodyPr>
            <a:normAutofit/>
          </a:bodyPr>
          <a:lstStyle/>
          <a:p>
            <a:r>
              <a:rPr lang="en-IN" sz="4000" dirty="0"/>
              <a:t>Step 27: Select Register pending targets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8C5952-B878-2B3F-7CCE-8B5C94DE3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0920" y="1630545"/>
            <a:ext cx="12192000" cy="522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196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9A84D-12B2-24D4-8D44-BE3BE5D9D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E98B5-8D1D-863B-2D78-158D2D431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433" y="405586"/>
            <a:ext cx="11194657" cy="1325563"/>
          </a:xfrm>
        </p:spPr>
        <p:txBody>
          <a:bodyPr>
            <a:normAutofit/>
          </a:bodyPr>
          <a:lstStyle/>
          <a:p>
            <a:r>
              <a:rPr lang="en-IN" sz="4000" dirty="0"/>
              <a:t>Step 2: Successfully registered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0FF634-F396-57DF-CF5E-1EAE8B06C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7094"/>
            <a:ext cx="12192000" cy="47904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1E91DC-E738-ECB7-CAF8-0857906845A9}"/>
              </a:ext>
            </a:extLst>
          </p:cNvPr>
          <p:cNvSpPr txBox="1"/>
          <p:nvPr/>
        </p:nvSpPr>
        <p:spPr>
          <a:xfrm>
            <a:off x="-1" y="6129248"/>
            <a:ext cx="12129961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sum101tg now has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 Healthy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target and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0 Unhealthy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targets. It means Load Balancer (firstbal1) can now properly route traffic to your EC2 instance.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97914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lleagues high-fiving">
            <a:extLst>
              <a:ext uri="{FF2B5EF4-FFF2-40B4-BE49-F238E27FC236}">
                <a16:creationId xmlns:a16="http://schemas.microsoft.com/office/drawing/2014/main" id="{4E447064-AA16-5D54-B01E-B999B3BAD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1" y="43155"/>
            <a:ext cx="12118038" cy="677168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E071B85-8EDE-A667-CCC6-F3FA6CE79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32" y="-79938"/>
            <a:ext cx="10515600" cy="1325563"/>
          </a:xfrm>
        </p:spPr>
        <p:txBody>
          <a:bodyPr/>
          <a:lstStyle/>
          <a:p>
            <a:pPr algn="ctr"/>
            <a:r>
              <a:rPr lang="en-IN" b="1" dirty="0"/>
              <a:t>Successfully Established</a:t>
            </a:r>
          </a:p>
        </p:txBody>
      </p:sp>
    </p:spTree>
    <p:extLst>
      <p:ext uri="{BB962C8B-B14F-4D97-AF65-F5344CB8AC3E}">
        <p14:creationId xmlns:p14="http://schemas.microsoft.com/office/powerpoint/2010/main" val="2681850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A4272-061D-F025-4A5F-1F324E0FD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2 : Click on Create Load balancer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5DCE73-246F-1A3C-BA11-122F352B8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7486"/>
            <a:ext cx="12192000" cy="532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864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CB7CD-9DE5-FF77-F78F-CB1A0B648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3 : Select Load balancer type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E6FE02-FBC5-51E6-B623-26CC93A0E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2289"/>
            <a:ext cx="12192000" cy="5425711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D30AD929-2915-256B-3C05-A182D3C95950}"/>
              </a:ext>
            </a:extLst>
          </p:cNvPr>
          <p:cNvSpPr/>
          <p:nvPr/>
        </p:nvSpPr>
        <p:spPr>
          <a:xfrm>
            <a:off x="2735109" y="3641416"/>
            <a:ext cx="9249196" cy="1521303"/>
          </a:xfrm>
          <a:prstGeom prst="lef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/>
              <a:t>Application Load Balancer (ALB)</a:t>
            </a:r>
            <a:r>
              <a:rPr lang="en-IN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5597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5383C-F486-A9DE-7514-886D7FE6A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4 : Enter Balancer name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C9EAC6-F178-9F82-4B33-18F6E294D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8924"/>
            <a:ext cx="12192000" cy="533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871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9604A-662C-1A06-053F-98CEBF5C8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F338F-F798-BF8C-0AD8-724451C3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5 : Balancer name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FA6F1B-C023-9760-2B84-E667E22D4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1086"/>
            <a:ext cx="12192000" cy="542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10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D2ED6-F3E1-B89A-62F3-6F6B12903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Step6 : Select IPV4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D4D91A-9D9A-E670-41BF-C17B4F35B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12192000" cy="51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99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004CA-3A96-DA82-1335-FC3D2BD46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4182" y="559334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/>
              <a:t>Step7: </a:t>
            </a:r>
            <a:r>
              <a:rPr lang="en-IN" sz="3600" dirty="0"/>
              <a:t>Default selection , if only one instance is there. Otherwise select from the dropdown list.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E1DC63-5C89-3747-3A03-5E4E353C5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5377"/>
            <a:ext cx="12192000" cy="464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61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4169A-0679-D1EF-3F14-39CE43B87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Step8: Scroll down for the other settings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9D663F-777F-AC41-6655-033C368F0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7154"/>
            <a:ext cx="12192000" cy="5439228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DB5FDBA1-5BF0-5CFB-4945-D0B81EB14FBC}"/>
              </a:ext>
            </a:extLst>
          </p:cNvPr>
          <p:cNvSpPr/>
          <p:nvPr/>
        </p:nvSpPr>
        <p:spPr>
          <a:xfrm>
            <a:off x="3754704" y="1933449"/>
            <a:ext cx="7930195" cy="1325563"/>
          </a:xfrm>
          <a:prstGeom prst="lef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/>
              <a:t>Select at least any two zones</a:t>
            </a:r>
          </a:p>
        </p:txBody>
      </p:sp>
    </p:spTree>
    <p:extLst>
      <p:ext uri="{BB962C8B-B14F-4D97-AF65-F5344CB8AC3E}">
        <p14:creationId xmlns:p14="http://schemas.microsoft.com/office/powerpoint/2010/main" val="2565448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13148</TotalTime>
  <Words>278</Words>
  <Application>Microsoft Office PowerPoint</Application>
  <PresentationFormat>Widescreen</PresentationFormat>
  <Paragraphs>62</Paragraphs>
  <Slides>29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Aptos</vt:lpstr>
      <vt:lpstr>Arial</vt:lpstr>
      <vt:lpstr>Calibri</vt:lpstr>
      <vt:lpstr>Calibri Light</vt:lpstr>
      <vt:lpstr>Office Theme</vt:lpstr>
      <vt:lpstr>Cloud Foundations and Essentials</vt:lpstr>
      <vt:lpstr>Step 1 : Click on Load Balancer </vt:lpstr>
      <vt:lpstr>Step 2 : Click on Create Load balancer</vt:lpstr>
      <vt:lpstr>Step 3 : Select Load balancer type</vt:lpstr>
      <vt:lpstr>Step 4 : Enter Balancer name </vt:lpstr>
      <vt:lpstr>Step 5 : Balancer name </vt:lpstr>
      <vt:lpstr>Step6 : Select IPV4</vt:lpstr>
      <vt:lpstr>Step7: Default selection , if only one instance is there. Otherwise select from the dropdown list.</vt:lpstr>
      <vt:lpstr>Step8: Scroll down for the other settings</vt:lpstr>
      <vt:lpstr>Step9: Security group automatically selected</vt:lpstr>
      <vt:lpstr>Step10: Create Target Group</vt:lpstr>
      <vt:lpstr>Step11: Select Instance</vt:lpstr>
      <vt:lpstr>Step12: Enter Target group name</vt:lpstr>
      <vt:lpstr>Step13: Select settings</vt:lpstr>
      <vt:lpstr>Step14: Apply Settings and click on Next</vt:lpstr>
      <vt:lpstr>Step15: Select instances to receive traffic</vt:lpstr>
      <vt:lpstr>Step16: Click on target group</vt:lpstr>
      <vt:lpstr>Step17: Select target group bay clicking on list</vt:lpstr>
      <vt:lpstr>Step18: Summary screen</vt:lpstr>
      <vt:lpstr>Step19: Click on Create load balancer</vt:lpstr>
      <vt:lpstr>Step20: Successfully created</vt:lpstr>
      <vt:lpstr>Step21: Copy DNS and go to Load balancer in EC2</vt:lpstr>
      <vt:lpstr>           Step22:  Copy DNS</vt:lpstr>
      <vt:lpstr>           Step23: EC2dashboard – Loadbalancer – Target Group  ----- Select target</vt:lpstr>
      <vt:lpstr>Step 25: Click on Registry targets</vt:lpstr>
      <vt:lpstr>Step 26: Select instance and click on pending below</vt:lpstr>
      <vt:lpstr>Step 27: Select Register pending targets</vt:lpstr>
      <vt:lpstr>Step 2: Successfully registered</vt:lpstr>
      <vt:lpstr>Successfully Established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Terence</dc:creator>
  <cp:lastModifiedBy>Dr Suman Mathur</cp:lastModifiedBy>
  <cp:revision>451</cp:revision>
  <dcterms:created xsi:type="dcterms:W3CDTF">2022-04-04T09:29:45Z</dcterms:created>
  <dcterms:modified xsi:type="dcterms:W3CDTF">2025-03-20T10:01:08Z</dcterms:modified>
</cp:coreProperties>
</file>